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372" r:id="rId2"/>
    <p:sldId id="419" r:id="rId3"/>
    <p:sldId id="420" r:id="rId4"/>
    <p:sldId id="421" r:id="rId5"/>
    <p:sldId id="422" r:id="rId6"/>
    <p:sldId id="423" r:id="rId7"/>
    <p:sldId id="424" r:id="rId8"/>
    <p:sldId id="425" r:id="rId9"/>
    <p:sldId id="426" r:id="rId10"/>
    <p:sldId id="427" r:id="rId11"/>
    <p:sldId id="428" r:id="rId12"/>
    <p:sldId id="418" r:id="rId13"/>
  </p:sldIdLst>
  <p:sldSz cx="12192000" cy="6858000"/>
  <p:notesSz cx="6888163" cy="10018713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737"/>
    <a:srgbClr val="FE482A"/>
    <a:srgbClr val="0066CC"/>
    <a:srgbClr val="D0BD06"/>
    <a:srgbClr val="FF99FF"/>
    <a:srgbClr val="FE70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755" autoAdjust="0"/>
    <p:restoredTop sz="94424" autoAdjust="0"/>
  </p:normalViewPr>
  <p:slideViewPr>
    <p:cSldViewPr snapToGrid="0">
      <p:cViewPr varScale="1">
        <p:scale>
          <a:sx n="79" d="100"/>
          <a:sy n="79" d="100"/>
        </p:scale>
        <p:origin x="998" y="67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902075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BBC4EA-D5D6-4C1E-AC4B-CAE79DC54766}" type="datetimeFigureOut">
              <a:rPr kumimoji="1" lang="ja-JP" altLang="en-US" smtClean="0"/>
              <a:t>2022/4/28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08687" cy="3381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8975" y="4821238"/>
            <a:ext cx="5510213" cy="39449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517063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902075" y="9517063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002236-1B01-4D13-974C-53E4744BC99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087600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02236-1B01-4D13-974C-53E4744BC992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586281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02236-1B01-4D13-974C-53E4744BC992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195209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02236-1B01-4D13-974C-53E4744BC992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64806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02236-1B01-4D13-974C-53E4744BC992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987708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02236-1B01-4D13-974C-53E4744BC992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123739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02236-1B01-4D13-974C-53E4744BC992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251006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02236-1B01-4D13-974C-53E4744BC992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854947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02236-1B01-4D13-974C-53E4744BC992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410399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02236-1B01-4D13-974C-53E4744BC992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513569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02236-1B01-4D13-974C-53E4744BC992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014274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02236-1B01-4D13-974C-53E4744BC992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542836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 dirty="0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AAE9C-AA6C-4ED5-BA6C-7759E567E20F}" type="datetime1">
              <a:rPr kumimoji="1" lang="ja-JP" altLang="en-US" smtClean="0"/>
              <a:t>2022/4/28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 dirty="0"/>
              <a:t>発達心理サポートセンター</a:t>
            </a: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BB71C-A813-44D4-B46D-68481A93AE06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pic>
        <p:nvPicPr>
          <p:cNvPr id="7" name="図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2171" y="193676"/>
            <a:ext cx="1479328" cy="1241424"/>
          </a:xfrm>
          <a:prstGeom prst="rect">
            <a:avLst/>
          </a:prstGeom>
        </p:spPr>
      </p:pic>
      <p:sp>
        <p:nvSpPr>
          <p:cNvPr id="8" name="角丸四角形 7"/>
          <p:cNvSpPr/>
          <p:nvPr userDrawn="1"/>
        </p:nvSpPr>
        <p:spPr>
          <a:xfrm>
            <a:off x="139700" y="101601"/>
            <a:ext cx="419100" cy="419099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角丸四角形 8"/>
          <p:cNvSpPr/>
          <p:nvPr userDrawn="1"/>
        </p:nvSpPr>
        <p:spPr>
          <a:xfrm>
            <a:off x="701675" y="113110"/>
            <a:ext cx="419100" cy="41909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角丸四角形 9"/>
          <p:cNvSpPr/>
          <p:nvPr userDrawn="1"/>
        </p:nvSpPr>
        <p:spPr>
          <a:xfrm>
            <a:off x="1314450" y="124620"/>
            <a:ext cx="419100" cy="396080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角丸四角形 10"/>
          <p:cNvSpPr/>
          <p:nvPr userDrawn="1"/>
        </p:nvSpPr>
        <p:spPr>
          <a:xfrm>
            <a:off x="139700" y="614364"/>
            <a:ext cx="419100" cy="40004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角丸四角形 11"/>
          <p:cNvSpPr/>
          <p:nvPr userDrawn="1"/>
        </p:nvSpPr>
        <p:spPr>
          <a:xfrm>
            <a:off x="698500" y="614364"/>
            <a:ext cx="425450" cy="425449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角丸四角形 12"/>
          <p:cNvSpPr/>
          <p:nvPr userDrawn="1"/>
        </p:nvSpPr>
        <p:spPr>
          <a:xfrm>
            <a:off x="139700" y="1090613"/>
            <a:ext cx="419100" cy="4191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528775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6D8D1-30F5-4BB7-9C46-1CE33C91F860}" type="datetime1">
              <a:rPr kumimoji="1" lang="ja-JP" altLang="en-US" smtClean="0"/>
              <a:t>2022/4/28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発達心理サポートセンター</a:t>
            </a: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BB71C-A813-44D4-B46D-68481A93AE0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182425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85615-A3B7-468E-BA72-6483730A22EE}" type="datetime1">
              <a:rPr kumimoji="1" lang="ja-JP" altLang="en-US" smtClean="0"/>
              <a:t>2022/4/28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発達心理サポートセンター</a:t>
            </a: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BB71C-A813-44D4-B46D-68481A93AE0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903035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FB909-70C6-46A5-979D-1E7C136CF7AF}" type="datetime1">
              <a:rPr kumimoji="1" lang="ja-JP" altLang="en-US" smtClean="0"/>
              <a:t>2022/4/28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発達心理サポートセンター</a:t>
            </a: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BB71C-A813-44D4-B46D-68481A93AE0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987193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190E3-0FB0-49D0-B2F0-F867C80E83E9}" type="datetime1">
              <a:rPr kumimoji="1" lang="ja-JP" altLang="en-US" smtClean="0"/>
              <a:t>2022/4/28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発達心理サポートセンター</a:t>
            </a: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BB71C-A813-44D4-B46D-68481A93AE0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195929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C9C48-7881-4F5B-BB85-6618689784C7}" type="datetime1">
              <a:rPr kumimoji="1" lang="ja-JP" altLang="en-US" smtClean="0"/>
              <a:t>2022/4/28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発達心理サポートセンター</a:t>
            </a: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BB71C-A813-44D4-B46D-68481A93AE0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63146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F7283-6643-4EFB-9DC4-4E3AF6B9E30F}" type="datetime1">
              <a:rPr kumimoji="1" lang="ja-JP" altLang="en-US" smtClean="0"/>
              <a:t>2022/4/28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発達心理サポートセンター</a:t>
            </a: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BB71C-A813-44D4-B46D-68481A93AE0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313861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6DE9D-0D9F-498B-9AEE-50CD478FDEEF}" type="datetime1">
              <a:rPr kumimoji="1" lang="ja-JP" altLang="en-US" smtClean="0"/>
              <a:t>2022/4/28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発達心理サポートセンター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BB71C-A813-44D4-B46D-68481A93AE0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843632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CFA09-1D83-4A85-A96B-8E1A6CFA628C}" type="datetime1">
              <a:rPr kumimoji="1" lang="ja-JP" altLang="en-US" smtClean="0"/>
              <a:t>2022/4/28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発達心理サポートセンター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BB71C-A813-44D4-B46D-68481A93AE0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972688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4D6ED-D71B-4241-A101-71BA7F975986}" type="datetime1">
              <a:rPr kumimoji="1" lang="ja-JP" altLang="en-US" smtClean="0"/>
              <a:t>2022/4/28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発達心理サポートセンター</a:t>
            </a: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BB71C-A813-44D4-B46D-68481A93AE0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30804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24B29-7B9E-4E38-A2B5-855EA9B6E6AA}" type="datetime1">
              <a:rPr kumimoji="1" lang="ja-JP" altLang="en-US" smtClean="0"/>
              <a:t>2022/4/28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発達心理サポートセンター</a:t>
            </a: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BB71C-A813-44D4-B46D-68481A93AE0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430929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dirty="0"/>
              <a:t>マスター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CE7C45-3FF3-4790-A95D-0311EBB4E9A2}" type="datetime1">
              <a:rPr kumimoji="1" lang="ja-JP" altLang="en-US" smtClean="0"/>
              <a:t>2022/4/28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ＫＦひま字" panose="02000600000000000000" pitchFamily="50" charset="-128"/>
                <a:ea typeface="ＫＦひま字" panose="02000600000000000000" pitchFamily="50" charset="-128"/>
              </a:defRPr>
            </a:lvl1pPr>
          </a:lstStyle>
          <a:p>
            <a:r>
              <a:rPr lang="ja-JP" altLang="en-US" dirty="0"/>
              <a:t>発達心理サポートセンター</a:t>
            </a: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BB71C-A813-44D4-B46D-68481A93AE0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41565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323833" y="1279341"/>
            <a:ext cx="9662615" cy="2149659"/>
          </a:xfrm>
        </p:spPr>
        <p:txBody>
          <a:bodyPr>
            <a:normAutofit/>
          </a:bodyPr>
          <a:lstStyle/>
          <a:p>
            <a:r>
              <a:rPr kumimoji="1" lang="ja-JP" altLang="en-US" sz="8800" b="1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間違いさがし</a:t>
            </a: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発達心理サポートセンター</a:t>
            </a:r>
            <a:endParaRPr kumimoji="1" lang="ja-JP" altLang="en-US" dirty="0"/>
          </a:p>
        </p:txBody>
      </p:sp>
      <p:sp>
        <p:nvSpPr>
          <p:cNvPr id="5" name="タイトル 1">
            <a:extLst>
              <a:ext uri="{FF2B5EF4-FFF2-40B4-BE49-F238E27FC236}">
                <a16:creationId xmlns:a16="http://schemas.microsoft.com/office/drawing/2014/main" id="{EBD8C72E-100D-4CB5-BC27-FF26F94F2860}"/>
              </a:ext>
            </a:extLst>
          </p:cNvPr>
          <p:cNvSpPr txBox="1">
            <a:spLocks/>
          </p:cNvSpPr>
          <p:nvPr/>
        </p:nvSpPr>
        <p:spPr>
          <a:xfrm>
            <a:off x="1205552" y="4666268"/>
            <a:ext cx="9662615" cy="91239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360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イラスト②　</a:t>
            </a:r>
            <a:r>
              <a:rPr lang="ja-JP" altLang="en-US" sz="36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編</a:t>
            </a:r>
          </a:p>
        </p:txBody>
      </p:sp>
    </p:spTree>
    <p:extLst>
      <p:ext uri="{BB962C8B-B14F-4D97-AF65-F5344CB8AC3E}">
        <p14:creationId xmlns:p14="http://schemas.microsoft.com/office/powerpoint/2010/main" val="11213958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A745243B-70BE-4FAC-BDA1-D5521E21B8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55" t="26254" r="63614" b="19725"/>
          <a:stretch/>
        </p:blipFill>
        <p:spPr>
          <a:xfrm>
            <a:off x="1281258" y="1689013"/>
            <a:ext cx="4390946" cy="4384437"/>
          </a:xfrm>
          <a:prstGeom prst="rect">
            <a:avLst/>
          </a:prstGeom>
        </p:spPr>
      </p:pic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発達心理サポートセンター</a:t>
            </a:r>
            <a:endParaRPr kumimoji="1" lang="ja-JP" altLang="en-US" dirty="0"/>
          </a:p>
        </p:txBody>
      </p:sp>
      <p:sp>
        <p:nvSpPr>
          <p:cNvPr id="6" name="タイトル 5">
            <a:extLst>
              <a:ext uri="{FF2B5EF4-FFF2-40B4-BE49-F238E27FC236}">
                <a16:creationId xmlns:a16="http://schemas.microsoft.com/office/drawing/2014/main" id="{E1D0B4AB-EA9D-4133-93FB-D6E20FE16C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06251" y="585035"/>
            <a:ext cx="8779497" cy="838412"/>
          </a:xfrm>
        </p:spPr>
        <p:txBody>
          <a:bodyPr>
            <a:normAutofit fontScale="90000"/>
          </a:bodyPr>
          <a:lstStyle/>
          <a:p>
            <a:r>
              <a:rPr lang="ja-JP" altLang="en-US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⑨</a:t>
            </a:r>
            <a:r>
              <a:rPr lang="en-US" altLang="ja-JP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3</a:t>
            </a:r>
            <a:r>
              <a:rPr lang="ja-JP" altLang="en-US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つの間違いを探して！</a:t>
            </a:r>
          </a:p>
        </p:txBody>
      </p:sp>
      <p:sp>
        <p:nvSpPr>
          <p:cNvPr id="10" name="楕円 9">
            <a:extLst>
              <a:ext uri="{FF2B5EF4-FFF2-40B4-BE49-F238E27FC236}">
                <a16:creationId xmlns:a16="http://schemas.microsoft.com/office/drawing/2014/main" id="{587FBAF9-0FA9-48BE-9483-FF2269685C98}"/>
              </a:ext>
            </a:extLst>
          </p:cNvPr>
          <p:cNvSpPr/>
          <p:nvPr/>
        </p:nvSpPr>
        <p:spPr>
          <a:xfrm>
            <a:off x="2626983" y="2539806"/>
            <a:ext cx="678730" cy="650449"/>
          </a:xfrm>
          <a:prstGeom prst="ellipse">
            <a:avLst/>
          </a:prstGeom>
          <a:noFill/>
          <a:ln w="57150">
            <a:solidFill>
              <a:srgbClr val="FF37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楕円 10">
            <a:extLst>
              <a:ext uri="{FF2B5EF4-FFF2-40B4-BE49-F238E27FC236}">
                <a16:creationId xmlns:a16="http://schemas.microsoft.com/office/drawing/2014/main" id="{5D9B2AB7-0D29-40B8-8A4A-0ED9245CC375}"/>
              </a:ext>
            </a:extLst>
          </p:cNvPr>
          <p:cNvSpPr/>
          <p:nvPr/>
        </p:nvSpPr>
        <p:spPr>
          <a:xfrm>
            <a:off x="4603695" y="4746938"/>
            <a:ext cx="678730" cy="650449"/>
          </a:xfrm>
          <a:prstGeom prst="ellipse">
            <a:avLst/>
          </a:prstGeom>
          <a:noFill/>
          <a:ln w="57150">
            <a:solidFill>
              <a:srgbClr val="FF37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楕円 11">
            <a:extLst>
              <a:ext uri="{FF2B5EF4-FFF2-40B4-BE49-F238E27FC236}">
                <a16:creationId xmlns:a16="http://schemas.microsoft.com/office/drawing/2014/main" id="{62F83ABB-E71C-4917-A40A-85F0C45B61C6}"/>
              </a:ext>
            </a:extLst>
          </p:cNvPr>
          <p:cNvSpPr/>
          <p:nvPr/>
        </p:nvSpPr>
        <p:spPr>
          <a:xfrm>
            <a:off x="2505965" y="4843762"/>
            <a:ext cx="678730" cy="65044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2E5ECCD0-7CC1-4DDE-9E37-909290F0D1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571" t="26254" r="32035" b="19725"/>
          <a:stretch/>
        </p:blipFill>
        <p:spPr>
          <a:xfrm>
            <a:off x="6647606" y="1683466"/>
            <a:ext cx="4390946" cy="4389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129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17048E3E-1945-4C5E-9D24-14762257BF7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53" t="26773" r="64253" b="19886"/>
          <a:stretch/>
        </p:blipFill>
        <p:spPr>
          <a:xfrm>
            <a:off x="1280433" y="1706347"/>
            <a:ext cx="4390946" cy="4421889"/>
          </a:xfrm>
          <a:prstGeom prst="rect">
            <a:avLst/>
          </a:prstGeom>
        </p:spPr>
      </p:pic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発達心理サポートセンター</a:t>
            </a:r>
            <a:endParaRPr kumimoji="1" lang="ja-JP" altLang="en-US" dirty="0"/>
          </a:p>
        </p:txBody>
      </p:sp>
      <p:sp>
        <p:nvSpPr>
          <p:cNvPr id="6" name="タイトル 5">
            <a:extLst>
              <a:ext uri="{FF2B5EF4-FFF2-40B4-BE49-F238E27FC236}">
                <a16:creationId xmlns:a16="http://schemas.microsoft.com/office/drawing/2014/main" id="{E1D0B4AB-EA9D-4133-93FB-D6E20FE16C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06251" y="585035"/>
            <a:ext cx="8779497" cy="838412"/>
          </a:xfrm>
        </p:spPr>
        <p:txBody>
          <a:bodyPr>
            <a:normAutofit fontScale="90000"/>
          </a:bodyPr>
          <a:lstStyle/>
          <a:p>
            <a:r>
              <a:rPr lang="ja-JP" altLang="en-US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⑩</a:t>
            </a:r>
            <a:r>
              <a:rPr lang="en-US" altLang="ja-JP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3</a:t>
            </a:r>
            <a:r>
              <a:rPr lang="ja-JP" altLang="en-US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つの間違いを探して！</a:t>
            </a:r>
          </a:p>
        </p:txBody>
      </p:sp>
      <p:sp>
        <p:nvSpPr>
          <p:cNvPr id="10" name="楕円 9">
            <a:extLst>
              <a:ext uri="{FF2B5EF4-FFF2-40B4-BE49-F238E27FC236}">
                <a16:creationId xmlns:a16="http://schemas.microsoft.com/office/drawing/2014/main" id="{587FBAF9-0FA9-48BE-9483-FF2269685C98}"/>
              </a:ext>
            </a:extLst>
          </p:cNvPr>
          <p:cNvSpPr/>
          <p:nvPr/>
        </p:nvSpPr>
        <p:spPr>
          <a:xfrm>
            <a:off x="3359870" y="2987278"/>
            <a:ext cx="678730" cy="650449"/>
          </a:xfrm>
          <a:prstGeom prst="ellipse">
            <a:avLst/>
          </a:prstGeom>
          <a:noFill/>
          <a:ln w="57150">
            <a:solidFill>
              <a:srgbClr val="FF37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楕円 10">
            <a:extLst>
              <a:ext uri="{FF2B5EF4-FFF2-40B4-BE49-F238E27FC236}">
                <a16:creationId xmlns:a16="http://schemas.microsoft.com/office/drawing/2014/main" id="{5D9B2AB7-0D29-40B8-8A4A-0ED9245CC375}"/>
              </a:ext>
            </a:extLst>
          </p:cNvPr>
          <p:cNvSpPr/>
          <p:nvPr/>
        </p:nvSpPr>
        <p:spPr>
          <a:xfrm>
            <a:off x="4613423" y="4826428"/>
            <a:ext cx="678730" cy="650449"/>
          </a:xfrm>
          <a:prstGeom prst="ellipse">
            <a:avLst/>
          </a:prstGeom>
          <a:noFill/>
          <a:ln w="57150">
            <a:solidFill>
              <a:srgbClr val="FF37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楕円 11">
            <a:extLst>
              <a:ext uri="{FF2B5EF4-FFF2-40B4-BE49-F238E27FC236}">
                <a16:creationId xmlns:a16="http://schemas.microsoft.com/office/drawing/2014/main" id="{62F83ABB-E71C-4917-A40A-85F0C45B61C6}"/>
              </a:ext>
            </a:extLst>
          </p:cNvPr>
          <p:cNvSpPr/>
          <p:nvPr/>
        </p:nvSpPr>
        <p:spPr>
          <a:xfrm>
            <a:off x="1366886" y="4826428"/>
            <a:ext cx="678730" cy="65044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64FE2554-C6D3-485D-866F-2B40A9106DD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585" t="26773" r="32726" b="19886"/>
          <a:stretch/>
        </p:blipFill>
        <p:spPr>
          <a:xfrm>
            <a:off x="6520622" y="1706347"/>
            <a:ext cx="4390946" cy="4437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782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524000" y="1374882"/>
            <a:ext cx="9144000" cy="2064354"/>
          </a:xfrm>
        </p:spPr>
        <p:txBody>
          <a:bodyPr>
            <a:noAutofit/>
          </a:bodyPr>
          <a:lstStyle/>
          <a:p>
            <a:r>
              <a:rPr lang="ja-JP" altLang="en-US" sz="88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終了</a:t>
            </a:r>
            <a:endParaRPr kumimoji="1" lang="ja-JP" altLang="en-US" sz="88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発達心理サポートセンター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431064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235E48F9-0E0A-4E51-A2AD-5FDD8A04884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89" t="28899" r="66170" b="20792"/>
          <a:stretch/>
        </p:blipFill>
        <p:spPr>
          <a:xfrm>
            <a:off x="1706251" y="1798309"/>
            <a:ext cx="4208404" cy="4202112"/>
          </a:xfrm>
          <a:prstGeom prst="rect">
            <a:avLst/>
          </a:prstGeom>
        </p:spPr>
      </p:pic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発達心理サポートセンター</a:t>
            </a:r>
            <a:endParaRPr kumimoji="1" lang="ja-JP" altLang="en-US" dirty="0"/>
          </a:p>
        </p:txBody>
      </p:sp>
      <p:sp>
        <p:nvSpPr>
          <p:cNvPr id="6" name="タイトル 5">
            <a:extLst>
              <a:ext uri="{FF2B5EF4-FFF2-40B4-BE49-F238E27FC236}">
                <a16:creationId xmlns:a16="http://schemas.microsoft.com/office/drawing/2014/main" id="{E1D0B4AB-EA9D-4133-93FB-D6E20FE16C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06251" y="585035"/>
            <a:ext cx="8779497" cy="838412"/>
          </a:xfrm>
        </p:spPr>
        <p:txBody>
          <a:bodyPr>
            <a:normAutofit fontScale="90000"/>
          </a:bodyPr>
          <a:lstStyle/>
          <a:p>
            <a:r>
              <a:rPr lang="ja-JP" altLang="en-US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①</a:t>
            </a:r>
            <a:r>
              <a:rPr lang="en-US" altLang="ja-JP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3</a:t>
            </a:r>
            <a:r>
              <a:rPr lang="ja-JP" altLang="en-US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つの間違いを探して！</a:t>
            </a:r>
          </a:p>
        </p:txBody>
      </p:sp>
      <p:sp>
        <p:nvSpPr>
          <p:cNvPr id="10" name="楕円 9">
            <a:extLst>
              <a:ext uri="{FF2B5EF4-FFF2-40B4-BE49-F238E27FC236}">
                <a16:creationId xmlns:a16="http://schemas.microsoft.com/office/drawing/2014/main" id="{587FBAF9-0FA9-48BE-9483-FF2269685C98}"/>
              </a:ext>
            </a:extLst>
          </p:cNvPr>
          <p:cNvSpPr/>
          <p:nvPr/>
        </p:nvSpPr>
        <p:spPr>
          <a:xfrm>
            <a:off x="4309061" y="2362656"/>
            <a:ext cx="678730" cy="650449"/>
          </a:xfrm>
          <a:prstGeom prst="ellipse">
            <a:avLst/>
          </a:prstGeom>
          <a:noFill/>
          <a:ln w="57150">
            <a:solidFill>
              <a:srgbClr val="FF37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楕円 10">
            <a:extLst>
              <a:ext uri="{FF2B5EF4-FFF2-40B4-BE49-F238E27FC236}">
                <a16:creationId xmlns:a16="http://schemas.microsoft.com/office/drawing/2014/main" id="{5D9B2AB7-0D29-40B8-8A4A-0ED9245CC375}"/>
              </a:ext>
            </a:extLst>
          </p:cNvPr>
          <p:cNvSpPr/>
          <p:nvPr/>
        </p:nvSpPr>
        <p:spPr>
          <a:xfrm>
            <a:off x="3007656" y="1868430"/>
            <a:ext cx="678730" cy="650449"/>
          </a:xfrm>
          <a:prstGeom prst="ellipse">
            <a:avLst/>
          </a:prstGeom>
          <a:noFill/>
          <a:ln w="57150">
            <a:solidFill>
              <a:srgbClr val="FF37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楕円 11">
            <a:extLst>
              <a:ext uri="{FF2B5EF4-FFF2-40B4-BE49-F238E27FC236}">
                <a16:creationId xmlns:a16="http://schemas.microsoft.com/office/drawing/2014/main" id="{62F83ABB-E71C-4917-A40A-85F0C45B61C6}"/>
              </a:ext>
            </a:extLst>
          </p:cNvPr>
          <p:cNvSpPr/>
          <p:nvPr/>
        </p:nvSpPr>
        <p:spPr>
          <a:xfrm>
            <a:off x="1989561" y="3013105"/>
            <a:ext cx="678730" cy="650449"/>
          </a:xfrm>
          <a:prstGeom prst="ellipse">
            <a:avLst/>
          </a:prstGeom>
          <a:noFill/>
          <a:ln w="57150">
            <a:solidFill>
              <a:srgbClr val="FF37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71B1CE65-EF54-43F0-82CF-368712FCEA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770" t="28899" r="36682" b="20792"/>
          <a:stretch/>
        </p:blipFill>
        <p:spPr>
          <a:xfrm>
            <a:off x="6485742" y="1813509"/>
            <a:ext cx="4208403" cy="4171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079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FB392B82-1809-413E-9EC1-CBAC5BFDD18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06" t="29178" r="66249" b="20749"/>
          <a:stretch/>
        </p:blipFill>
        <p:spPr>
          <a:xfrm>
            <a:off x="1486478" y="1833109"/>
            <a:ext cx="4192891" cy="4181061"/>
          </a:xfrm>
          <a:prstGeom prst="rect">
            <a:avLst/>
          </a:prstGeom>
        </p:spPr>
      </p:pic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発達心理サポートセンター</a:t>
            </a:r>
            <a:endParaRPr kumimoji="1" lang="ja-JP" altLang="en-US" dirty="0"/>
          </a:p>
        </p:txBody>
      </p:sp>
      <p:sp>
        <p:nvSpPr>
          <p:cNvPr id="6" name="タイトル 5">
            <a:extLst>
              <a:ext uri="{FF2B5EF4-FFF2-40B4-BE49-F238E27FC236}">
                <a16:creationId xmlns:a16="http://schemas.microsoft.com/office/drawing/2014/main" id="{E1D0B4AB-EA9D-4133-93FB-D6E20FE16C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06251" y="585035"/>
            <a:ext cx="8779497" cy="838412"/>
          </a:xfrm>
        </p:spPr>
        <p:txBody>
          <a:bodyPr>
            <a:normAutofit fontScale="90000"/>
          </a:bodyPr>
          <a:lstStyle/>
          <a:p>
            <a:r>
              <a:rPr lang="ja-JP" altLang="en-US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②</a:t>
            </a:r>
            <a:r>
              <a:rPr lang="en-US" altLang="ja-JP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3</a:t>
            </a:r>
            <a:r>
              <a:rPr lang="ja-JP" altLang="en-US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つの間違いを探して！</a:t>
            </a:r>
          </a:p>
        </p:txBody>
      </p:sp>
      <p:sp>
        <p:nvSpPr>
          <p:cNvPr id="10" name="楕円 9">
            <a:extLst>
              <a:ext uri="{FF2B5EF4-FFF2-40B4-BE49-F238E27FC236}">
                <a16:creationId xmlns:a16="http://schemas.microsoft.com/office/drawing/2014/main" id="{587FBAF9-0FA9-48BE-9483-FF2269685C98}"/>
              </a:ext>
            </a:extLst>
          </p:cNvPr>
          <p:cNvSpPr/>
          <p:nvPr/>
        </p:nvSpPr>
        <p:spPr>
          <a:xfrm>
            <a:off x="4279879" y="4745933"/>
            <a:ext cx="678730" cy="650449"/>
          </a:xfrm>
          <a:prstGeom prst="ellipse">
            <a:avLst/>
          </a:prstGeom>
          <a:noFill/>
          <a:ln w="57150">
            <a:solidFill>
              <a:srgbClr val="FF37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楕円 10">
            <a:extLst>
              <a:ext uri="{FF2B5EF4-FFF2-40B4-BE49-F238E27FC236}">
                <a16:creationId xmlns:a16="http://schemas.microsoft.com/office/drawing/2014/main" id="{5D9B2AB7-0D29-40B8-8A4A-0ED9245CC375}"/>
              </a:ext>
            </a:extLst>
          </p:cNvPr>
          <p:cNvSpPr/>
          <p:nvPr/>
        </p:nvSpPr>
        <p:spPr>
          <a:xfrm>
            <a:off x="2268354" y="3321830"/>
            <a:ext cx="678730" cy="650449"/>
          </a:xfrm>
          <a:prstGeom prst="ellipse">
            <a:avLst/>
          </a:prstGeom>
          <a:noFill/>
          <a:ln w="57150">
            <a:solidFill>
              <a:srgbClr val="FF37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楕円 11">
            <a:extLst>
              <a:ext uri="{FF2B5EF4-FFF2-40B4-BE49-F238E27FC236}">
                <a16:creationId xmlns:a16="http://schemas.microsoft.com/office/drawing/2014/main" id="{62F83ABB-E71C-4917-A40A-85F0C45B61C6}"/>
              </a:ext>
            </a:extLst>
          </p:cNvPr>
          <p:cNvSpPr/>
          <p:nvPr/>
        </p:nvSpPr>
        <p:spPr>
          <a:xfrm>
            <a:off x="1706251" y="4618169"/>
            <a:ext cx="678730" cy="650449"/>
          </a:xfrm>
          <a:prstGeom prst="ellipse">
            <a:avLst/>
          </a:prstGeom>
          <a:noFill/>
          <a:ln w="57150">
            <a:solidFill>
              <a:srgbClr val="FF37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E56194B3-F3D6-4D14-85EA-22EC876679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336" t="29178" r="36968" b="20749"/>
          <a:stretch/>
        </p:blipFill>
        <p:spPr>
          <a:xfrm>
            <a:off x="6370948" y="1833109"/>
            <a:ext cx="4114800" cy="4184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975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AB4F9100-61A0-470A-B6B1-534C62D066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44" t="29008" r="66043" b="20295"/>
          <a:stretch/>
        </p:blipFill>
        <p:spPr>
          <a:xfrm>
            <a:off x="1131986" y="1764392"/>
            <a:ext cx="4257138" cy="4303004"/>
          </a:xfrm>
          <a:prstGeom prst="rect">
            <a:avLst/>
          </a:prstGeom>
        </p:spPr>
      </p:pic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発達心理サポートセンター</a:t>
            </a:r>
            <a:endParaRPr kumimoji="1" lang="ja-JP" altLang="en-US" dirty="0"/>
          </a:p>
        </p:txBody>
      </p:sp>
      <p:sp>
        <p:nvSpPr>
          <p:cNvPr id="6" name="タイトル 5">
            <a:extLst>
              <a:ext uri="{FF2B5EF4-FFF2-40B4-BE49-F238E27FC236}">
                <a16:creationId xmlns:a16="http://schemas.microsoft.com/office/drawing/2014/main" id="{E1D0B4AB-EA9D-4133-93FB-D6E20FE16C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06251" y="585035"/>
            <a:ext cx="8779497" cy="838412"/>
          </a:xfrm>
        </p:spPr>
        <p:txBody>
          <a:bodyPr>
            <a:normAutofit fontScale="90000"/>
          </a:bodyPr>
          <a:lstStyle/>
          <a:p>
            <a:r>
              <a:rPr lang="ja-JP" altLang="en-US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③</a:t>
            </a:r>
            <a:r>
              <a:rPr lang="en-US" altLang="ja-JP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3</a:t>
            </a:r>
            <a:r>
              <a:rPr lang="ja-JP" altLang="en-US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つの間違いを探して！</a:t>
            </a:r>
          </a:p>
        </p:txBody>
      </p:sp>
      <p:sp>
        <p:nvSpPr>
          <p:cNvPr id="10" name="楕円 9">
            <a:extLst>
              <a:ext uri="{FF2B5EF4-FFF2-40B4-BE49-F238E27FC236}">
                <a16:creationId xmlns:a16="http://schemas.microsoft.com/office/drawing/2014/main" id="{587FBAF9-0FA9-48BE-9483-FF2269685C98}"/>
              </a:ext>
            </a:extLst>
          </p:cNvPr>
          <p:cNvSpPr/>
          <p:nvPr/>
        </p:nvSpPr>
        <p:spPr>
          <a:xfrm>
            <a:off x="4279879" y="4745933"/>
            <a:ext cx="678730" cy="650449"/>
          </a:xfrm>
          <a:prstGeom prst="ellipse">
            <a:avLst/>
          </a:prstGeom>
          <a:noFill/>
          <a:ln w="57150">
            <a:solidFill>
              <a:srgbClr val="FF37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楕円 10">
            <a:extLst>
              <a:ext uri="{FF2B5EF4-FFF2-40B4-BE49-F238E27FC236}">
                <a16:creationId xmlns:a16="http://schemas.microsoft.com/office/drawing/2014/main" id="{5D9B2AB7-0D29-40B8-8A4A-0ED9245CC375}"/>
              </a:ext>
            </a:extLst>
          </p:cNvPr>
          <p:cNvSpPr/>
          <p:nvPr/>
        </p:nvSpPr>
        <p:spPr>
          <a:xfrm>
            <a:off x="2268354" y="3321830"/>
            <a:ext cx="678730" cy="650449"/>
          </a:xfrm>
          <a:prstGeom prst="ellipse">
            <a:avLst/>
          </a:prstGeom>
          <a:noFill/>
          <a:ln w="57150">
            <a:solidFill>
              <a:srgbClr val="FF37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楕円 11">
            <a:extLst>
              <a:ext uri="{FF2B5EF4-FFF2-40B4-BE49-F238E27FC236}">
                <a16:creationId xmlns:a16="http://schemas.microsoft.com/office/drawing/2014/main" id="{62F83ABB-E71C-4917-A40A-85F0C45B61C6}"/>
              </a:ext>
            </a:extLst>
          </p:cNvPr>
          <p:cNvSpPr/>
          <p:nvPr/>
        </p:nvSpPr>
        <p:spPr>
          <a:xfrm>
            <a:off x="1706251" y="4618169"/>
            <a:ext cx="678730" cy="650449"/>
          </a:xfrm>
          <a:prstGeom prst="ellipse">
            <a:avLst/>
          </a:prstGeom>
          <a:noFill/>
          <a:ln w="57150">
            <a:solidFill>
              <a:srgbClr val="FF37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E8904525-AD66-4FD2-B17B-31DADCC72DD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694" t="28926" r="37048" b="20296"/>
          <a:stretch/>
        </p:blipFill>
        <p:spPr>
          <a:xfrm>
            <a:off x="6094977" y="1777512"/>
            <a:ext cx="4257138" cy="430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851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AF344792-38B6-4D76-9527-14FF36B7C2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04" t="28663" r="66256" b="19974"/>
          <a:stretch/>
        </p:blipFill>
        <p:spPr>
          <a:xfrm>
            <a:off x="1517628" y="1726934"/>
            <a:ext cx="4374092" cy="4412497"/>
          </a:xfrm>
          <a:prstGeom prst="rect">
            <a:avLst/>
          </a:prstGeom>
        </p:spPr>
      </p:pic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発達心理サポートセンター</a:t>
            </a:r>
            <a:endParaRPr kumimoji="1" lang="ja-JP" altLang="en-US" dirty="0"/>
          </a:p>
        </p:txBody>
      </p:sp>
      <p:sp>
        <p:nvSpPr>
          <p:cNvPr id="6" name="タイトル 5">
            <a:extLst>
              <a:ext uri="{FF2B5EF4-FFF2-40B4-BE49-F238E27FC236}">
                <a16:creationId xmlns:a16="http://schemas.microsoft.com/office/drawing/2014/main" id="{E1D0B4AB-EA9D-4133-93FB-D6E20FE16C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06251" y="585035"/>
            <a:ext cx="8779497" cy="838412"/>
          </a:xfrm>
        </p:spPr>
        <p:txBody>
          <a:bodyPr>
            <a:normAutofit fontScale="90000"/>
          </a:bodyPr>
          <a:lstStyle/>
          <a:p>
            <a:r>
              <a:rPr lang="ja-JP" altLang="en-US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④</a:t>
            </a:r>
            <a:r>
              <a:rPr lang="en-US" altLang="ja-JP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3</a:t>
            </a:r>
            <a:r>
              <a:rPr lang="ja-JP" altLang="en-US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つの間違いを探して！</a:t>
            </a:r>
          </a:p>
        </p:txBody>
      </p:sp>
      <p:sp>
        <p:nvSpPr>
          <p:cNvPr id="10" name="楕円 9">
            <a:extLst>
              <a:ext uri="{FF2B5EF4-FFF2-40B4-BE49-F238E27FC236}">
                <a16:creationId xmlns:a16="http://schemas.microsoft.com/office/drawing/2014/main" id="{587FBAF9-0FA9-48BE-9483-FF2269685C98}"/>
              </a:ext>
            </a:extLst>
          </p:cNvPr>
          <p:cNvSpPr/>
          <p:nvPr/>
        </p:nvSpPr>
        <p:spPr>
          <a:xfrm>
            <a:off x="3581267" y="3878974"/>
            <a:ext cx="678730" cy="650449"/>
          </a:xfrm>
          <a:prstGeom prst="ellipse">
            <a:avLst/>
          </a:prstGeom>
          <a:noFill/>
          <a:ln w="57150">
            <a:solidFill>
              <a:srgbClr val="FF37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楕円 10">
            <a:extLst>
              <a:ext uri="{FF2B5EF4-FFF2-40B4-BE49-F238E27FC236}">
                <a16:creationId xmlns:a16="http://schemas.microsoft.com/office/drawing/2014/main" id="{5D9B2AB7-0D29-40B8-8A4A-0ED9245CC375}"/>
              </a:ext>
            </a:extLst>
          </p:cNvPr>
          <p:cNvSpPr/>
          <p:nvPr/>
        </p:nvSpPr>
        <p:spPr>
          <a:xfrm>
            <a:off x="2706099" y="3808213"/>
            <a:ext cx="678730" cy="650449"/>
          </a:xfrm>
          <a:prstGeom prst="ellipse">
            <a:avLst/>
          </a:prstGeom>
          <a:noFill/>
          <a:ln w="57150">
            <a:solidFill>
              <a:srgbClr val="FF37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楕円 11">
            <a:extLst>
              <a:ext uri="{FF2B5EF4-FFF2-40B4-BE49-F238E27FC236}">
                <a16:creationId xmlns:a16="http://schemas.microsoft.com/office/drawing/2014/main" id="{62F83ABB-E71C-4917-A40A-85F0C45B61C6}"/>
              </a:ext>
            </a:extLst>
          </p:cNvPr>
          <p:cNvSpPr/>
          <p:nvPr/>
        </p:nvSpPr>
        <p:spPr>
          <a:xfrm>
            <a:off x="2027369" y="5458389"/>
            <a:ext cx="678730" cy="650449"/>
          </a:xfrm>
          <a:prstGeom prst="ellipse">
            <a:avLst/>
          </a:prstGeom>
          <a:noFill/>
          <a:ln w="57150">
            <a:solidFill>
              <a:srgbClr val="FF37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A9FE763C-2853-4EF9-A141-5E3BEF34037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562" t="28663" r="36598" b="19974"/>
          <a:stretch/>
        </p:blipFill>
        <p:spPr>
          <a:xfrm>
            <a:off x="6300279" y="1726934"/>
            <a:ext cx="4374093" cy="438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278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CC72F3DF-6149-4E5A-8654-4A9CD92F2A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26" t="30152" r="66103" b="20629"/>
          <a:stretch/>
        </p:blipFill>
        <p:spPr>
          <a:xfrm>
            <a:off x="1301778" y="1853326"/>
            <a:ext cx="4166101" cy="4051296"/>
          </a:xfrm>
          <a:prstGeom prst="rect">
            <a:avLst/>
          </a:prstGeom>
        </p:spPr>
      </p:pic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発達心理サポートセンター</a:t>
            </a:r>
            <a:endParaRPr kumimoji="1" lang="ja-JP" altLang="en-US" dirty="0"/>
          </a:p>
        </p:txBody>
      </p:sp>
      <p:sp>
        <p:nvSpPr>
          <p:cNvPr id="6" name="タイトル 5">
            <a:extLst>
              <a:ext uri="{FF2B5EF4-FFF2-40B4-BE49-F238E27FC236}">
                <a16:creationId xmlns:a16="http://schemas.microsoft.com/office/drawing/2014/main" id="{E1D0B4AB-EA9D-4133-93FB-D6E20FE16C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06251" y="585035"/>
            <a:ext cx="8779497" cy="838412"/>
          </a:xfrm>
        </p:spPr>
        <p:txBody>
          <a:bodyPr>
            <a:normAutofit fontScale="90000"/>
          </a:bodyPr>
          <a:lstStyle/>
          <a:p>
            <a:r>
              <a:rPr lang="ja-JP" altLang="en-US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⑤</a:t>
            </a:r>
            <a:r>
              <a:rPr lang="en-US" altLang="ja-JP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3</a:t>
            </a:r>
            <a:r>
              <a:rPr lang="ja-JP" altLang="en-US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つの間違いを探して！</a:t>
            </a:r>
          </a:p>
        </p:txBody>
      </p:sp>
      <p:sp>
        <p:nvSpPr>
          <p:cNvPr id="10" name="楕円 9">
            <a:extLst>
              <a:ext uri="{FF2B5EF4-FFF2-40B4-BE49-F238E27FC236}">
                <a16:creationId xmlns:a16="http://schemas.microsoft.com/office/drawing/2014/main" id="{587FBAF9-0FA9-48BE-9483-FF2269685C98}"/>
              </a:ext>
            </a:extLst>
          </p:cNvPr>
          <p:cNvSpPr/>
          <p:nvPr/>
        </p:nvSpPr>
        <p:spPr>
          <a:xfrm>
            <a:off x="2102661" y="2107677"/>
            <a:ext cx="678730" cy="650449"/>
          </a:xfrm>
          <a:prstGeom prst="ellipse">
            <a:avLst/>
          </a:prstGeom>
          <a:noFill/>
          <a:ln w="57150">
            <a:solidFill>
              <a:srgbClr val="FF37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楕円 10">
            <a:extLst>
              <a:ext uri="{FF2B5EF4-FFF2-40B4-BE49-F238E27FC236}">
                <a16:creationId xmlns:a16="http://schemas.microsoft.com/office/drawing/2014/main" id="{5D9B2AB7-0D29-40B8-8A4A-0ED9245CC375}"/>
              </a:ext>
            </a:extLst>
          </p:cNvPr>
          <p:cNvSpPr/>
          <p:nvPr/>
        </p:nvSpPr>
        <p:spPr>
          <a:xfrm>
            <a:off x="3630227" y="4352962"/>
            <a:ext cx="678730" cy="650449"/>
          </a:xfrm>
          <a:prstGeom prst="ellipse">
            <a:avLst/>
          </a:prstGeom>
          <a:noFill/>
          <a:ln w="57150">
            <a:solidFill>
              <a:srgbClr val="FF37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楕円 11">
            <a:extLst>
              <a:ext uri="{FF2B5EF4-FFF2-40B4-BE49-F238E27FC236}">
                <a16:creationId xmlns:a16="http://schemas.microsoft.com/office/drawing/2014/main" id="{62F83ABB-E71C-4917-A40A-85F0C45B61C6}"/>
              </a:ext>
            </a:extLst>
          </p:cNvPr>
          <p:cNvSpPr/>
          <p:nvPr/>
        </p:nvSpPr>
        <p:spPr>
          <a:xfrm>
            <a:off x="1930093" y="3564674"/>
            <a:ext cx="678730" cy="650449"/>
          </a:xfrm>
          <a:prstGeom prst="ellipse">
            <a:avLst/>
          </a:prstGeom>
          <a:noFill/>
          <a:ln w="57150">
            <a:solidFill>
              <a:srgbClr val="FF37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CCE7AA64-8F63-4587-92FE-0270F69AD12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481" t="30152" r="37048" b="20629"/>
          <a:stretch/>
        </p:blipFill>
        <p:spPr>
          <a:xfrm>
            <a:off x="6271097" y="1791622"/>
            <a:ext cx="4141359" cy="4027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86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33F183F6-55E8-4F46-AB10-7C7E29A0C1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53" t="26369" r="63977" b="19840"/>
          <a:stretch/>
        </p:blipFill>
        <p:spPr>
          <a:xfrm>
            <a:off x="1089213" y="1806319"/>
            <a:ext cx="4141358" cy="4167158"/>
          </a:xfrm>
          <a:prstGeom prst="rect">
            <a:avLst/>
          </a:prstGeom>
        </p:spPr>
      </p:pic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発達心理サポートセンター</a:t>
            </a:r>
            <a:endParaRPr kumimoji="1" lang="ja-JP" altLang="en-US" dirty="0"/>
          </a:p>
        </p:txBody>
      </p:sp>
      <p:sp>
        <p:nvSpPr>
          <p:cNvPr id="6" name="タイトル 5">
            <a:extLst>
              <a:ext uri="{FF2B5EF4-FFF2-40B4-BE49-F238E27FC236}">
                <a16:creationId xmlns:a16="http://schemas.microsoft.com/office/drawing/2014/main" id="{E1D0B4AB-EA9D-4133-93FB-D6E20FE16C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06251" y="585035"/>
            <a:ext cx="8779497" cy="838412"/>
          </a:xfrm>
        </p:spPr>
        <p:txBody>
          <a:bodyPr>
            <a:normAutofit fontScale="90000"/>
          </a:bodyPr>
          <a:lstStyle/>
          <a:p>
            <a:r>
              <a:rPr lang="ja-JP" altLang="en-US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⑥</a:t>
            </a:r>
            <a:r>
              <a:rPr lang="en-US" altLang="ja-JP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3</a:t>
            </a:r>
            <a:r>
              <a:rPr lang="ja-JP" altLang="en-US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つの間違いを探して！</a:t>
            </a:r>
          </a:p>
        </p:txBody>
      </p:sp>
      <p:sp>
        <p:nvSpPr>
          <p:cNvPr id="10" name="楕円 9">
            <a:extLst>
              <a:ext uri="{FF2B5EF4-FFF2-40B4-BE49-F238E27FC236}">
                <a16:creationId xmlns:a16="http://schemas.microsoft.com/office/drawing/2014/main" id="{587FBAF9-0FA9-48BE-9483-FF2269685C98}"/>
              </a:ext>
            </a:extLst>
          </p:cNvPr>
          <p:cNvSpPr/>
          <p:nvPr/>
        </p:nvSpPr>
        <p:spPr>
          <a:xfrm>
            <a:off x="2607528" y="2588444"/>
            <a:ext cx="678730" cy="650449"/>
          </a:xfrm>
          <a:prstGeom prst="ellipse">
            <a:avLst/>
          </a:prstGeom>
          <a:noFill/>
          <a:ln w="57150">
            <a:solidFill>
              <a:srgbClr val="FF37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楕円 10">
            <a:extLst>
              <a:ext uri="{FF2B5EF4-FFF2-40B4-BE49-F238E27FC236}">
                <a16:creationId xmlns:a16="http://schemas.microsoft.com/office/drawing/2014/main" id="{5D9B2AB7-0D29-40B8-8A4A-0ED9245CC375}"/>
              </a:ext>
            </a:extLst>
          </p:cNvPr>
          <p:cNvSpPr/>
          <p:nvPr/>
        </p:nvSpPr>
        <p:spPr>
          <a:xfrm>
            <a:off x="4186408" y="3926703"/>
            <a:ext cx="678730" cy="650449"/>
          </a:xfrm>
          <a:prstGeom prst="ellipse">
            <a:avLst/>
          </a:prstGeom>
          <a:noFill/>
          <a:ln w="57150">
            <a:solidFill>
              <a:srgbClr val="FF37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楕円 11">
            <a:extLst>
              <a:ext uri="{FF2B5EF4-FFF2-40B4-BE49-F238E27FC236}">
                <a16:creationId xmlns:a16="http://schemas.microsoft.com/office/drawing/2014/main" id="{62F83ABB-E71C-4917-A40A-85F0C45B61C6}"/>
              </a:ext>
            </a:extLst>
          </p:cNvPr>
          <p:cNvSpPr/>
          <p:nvPr/>
        </p:nvSpPr>
        <p:spPr>
          <a:xfrm>
            <a:off x="1341945" y="3103775"/>
            <a:ext cx="678730" cy="650449"/>
          </a:xfrm>
          <a:prstGeom prst="ellipse">
            <a:avLst/>
          </a:prstGeom>
          <a:noFill/>
          <a:ln w="57150">
            <a:solidFill>
              <a:srgbClr val="FF37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265FCFFF-1F16-4D09-B421-9A58E66FC2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507" t="26369" r="31881" b="19840"/>
          <a:stretch/>
        </p:blipFill>
        <p:spPr>
          <a:xfrm>
            <a:off x="6652620" y="1879930"/>
            <a:ext cx="4141358" cy="4093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171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B76D2829-3FC1-4861-94E2-0A598DCA70B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77" t="26246" r="63932" b="20158"/>
          <a:stretch/>
        </p:blipFill>
        <p:spPr>
          <a:xfrm>
            <a:off x="1012801" y="1714336"/>
            <a:ext cx="4357335" cy="43511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発達心理サポートセンター</a:t>
            </a:r>
            <a:endParaRPr kumimoji="1" lang="ja-JP" altLang="en-US" dirty="0"/>
          </a:p>
        </p:txBody>
      </p:sp>
      <p:sp>
        <p:nvSpPr>
          <p:cNvPr id="6" name="タイトル 5">
            <a:extLst>
              <a:ext uri="{FF2B5EF4-FFF2-40B4-BE49-F238E27FC236}">
                <a16:creationId xmlns:a16="http://schemas.microsoft.com/office/drawing/2014/main" id="{E1D0B4AB-EA9D-4133-93FB-D6E20FE16C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06251" y="585035"/>
            <a:ext cx="8779497" cy="838412"/>
          </a:xfrm>
        </p:spPr>
        <p:txBody>
          <a:bodyPr>
            <a:normAutofit fontScale="90000"/>
          </a:bodyPr>
          <a:lstStyle/>
          <a:p>
            <a:r>
              <a:rPr lang="ja-JP" altLang="en-US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⑦</a:t>
            </a:r>
            <a:r>
              <a:rPr lang="en-US" altLang="ja-JP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3</a:t>
            </a:r>
            <a:r>
              <a:rPr lang="ja-JP" altLang="en-US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つの間違いを探して！</a:t>
            </a:r>
          </a:p>
        </p:txBody>
      </p:sp>
      <p:sp>
        <p:nvSpPr>
          <p:cNvPr id="10" name="楕円 9">
            <a:extLst>
              <a:ext uri="{FF2B5EF4-FFF2-40B4-BE49-F238E27FC236}">
                <a16:creationId xmlns:a16="http://schemas.microsoft.com/office/drawing/2014/main" id="{587FBAF9-0FA9-48BE-9483-FF2269685C98}"/>
              </a:ext>
            </a:extLst>
          </p:cNvPr>
          <p:cNvSpPr/>
          <p:nvPr/>
        </p:nvSpPr>
        <p:spPr>
          <a:xfrm>
            <a:off x="2852103" y="2324493"/>
            <a:ext cx="678730" cy="650449"/>
          </a:xfrm>
          <a:prstGeom prst="ellipse">
            <a:avLst/>
          </a:prstGeom>
          <a:noFill/>
          <a:ln w="57150">
            <a:solidFill>
              <a:srgbClr val="FF37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1" name="楕円 10">
            <a:extLst>
              <a:ext uri="{FF2B5EF4-FFF2-40B4-BE49-F238E27FC236}">
                <a16:creationId xmlns:a16="http://schemas.microsoft.com/office/drawing/2014/main" id="{5D9B2AB7-0D29-40B8-8A4A-0ED9245CC375}"/>
              </a:ext>
            </a:extLst>
          </p:cNvPr>
          <p:cNvSpPr/>
          <p:nvPr/>
        </p:nvSpPr>
        <p:spPr>
          <a:xfrm>
            <a:off x="3157981" y="4902376"/>
            <a:ext cx="678730" cy="650449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楕円 11">
            <a:extLst>
              <a:ext uri="{FF2B5EF4-FFF2-40B4-BE49-F238E27FC236}">
                <a16:creationId xmlns:a16="http://schemas.microsoft.com/office/drawing/2014/main" id="{62F83ABB-E71C-4917-A40A-85F0C45B61C6}"/>
              </a:ext>
            </a:extLst>
          </p:cNvPr>
          <p:cNvSpPr/>
          <p:nvPr/>
        </p:nvSpPr>
        <p:spPr>
          <a:xfrm>
            <a:off x="1706251" y="4251927"/>
            <a:ext cx="678730" cy="650449"/>
          </a:xfrm>
          <a:prstGeom prst="ellipse">
            <a:avLst/>
          </a:prstGeom>
          <a:noFill/>
          <a:ln w="57150">
            <a:solidFill>
              <a:srgbClr val="FF37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192ECF2E-D1A9-4F54-A4F9-DFC7C421EC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280" t="26246" r="32499" b="20158"/>
          <a:stretch/>
        </p:blipFill>
        <p:spPr>
          <a:xfrm>
            <a:off x="6821866" y="1751140"/>
            <a:ext cx="4361664" cy="435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024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0A801178-2B2B-4890-82E5-B64C2068B7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77" t="26933" r="63859" b="19863"/>
          <a:stretch/>
        </p:blipFill>
        <p:spPr>
          <a:xfrm>
            <a:off x="993997" y="1598466"/>
            <a:ext cx="4584522" cy="4533502"/>
          </a:xfrm>
          <a:prstGeom prst="rect">
            <a:avLst/>
          </a:prstGeom>
        </p:spPr>
      </p:pic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発達心理サポートセンター</a:t>
            </a:r>
            <a:endParaRPr kumimoji="1" lang="ja-JP" altLang="en-US" dirty="0"/>
          </a:p>
        </p:txBody>
      </p:sp>
      <p:sp>
        <p:nvSpPr>
          <p:cNvPr id="6" name="タイトル 5">
            <a:extLst>
              <a:ext uri="{FF2B5EF4-FFF2-40B4-BE49-F238E27FC236}">
                <a16:creationId xmlns:a16="http://schemas.microsoft.com/office/drawing/2014/main" id="{E1D0B4AB-EA9D-4133-93FB-D6E20FE16C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06251" y="585035"/>
            <a:ext cx="8779497" cy="838412"/>
          </a:xfrm>
        </p:spPr>
        <p:txBody>
          <a:bodyPr>
            <a:normAutofit fontScale="90000"/>
          </a:bodyPr>
          <a:lstStyle/>
          <a:p>
            <a:r>
              <a:rPr lang="ja-JP" altLang="en-US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⑧</a:t>
            </a:r>
            <a:r>
              <a:rPr lang="en-US" altLang="ja-JP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3</a:t>
            </a:r>
            <a:r>
              <a:rPr lang="ja-JP" altLang="en-US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つの間違いを探して！</a:t>
            </a:r>
          </a:p>
        </p:txBody>
      </p:sp>
      <p:sp>
        <p:nvSpPr>
          <p:cNvPr id="10" name="楕円 9">
            <a:extLst>
              <a:ext uri="{FF2B5EF4-FFF2-40B4-BE49-F238E27FC236}">
                <a16:creationId xmlns:a16="http://schemas.microsoft.com/office/drawing/2014/main" id="{587FBAF9-0FA9-48BE-9483-FF2269685C98}"/>
              </a:ext>
            </a:extLst>
          </p:cNvPr>
          <p:cNvSpPr/>
          <p:nvPr/>
        </p:nvSpPr>
        <p:spPr>
          <a:xfrm>
            <a:off x="2461613" y="2228521"/>
            <a:ext cx="678730" cy="650449"/>
          </a:xfrm>
          <a:prstGeom prst="ellipse">
            <a:avLst/>
          </a:prstGeom>
          <a:noFill/>
          <a:ln w="57150">
            <a:solidFill>
              <a:srgbClr val="FF37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楕円 10">
            <a:extLst>
              <a:ext uri="{FF2B5EF4-FFF2-40B4-BE49-F238E27FC236}">
                <a16:creationId xmlns:a16="http://schemas.microsoft.com/office/drawing/2014/main" id="{5D9B2AB7-0D29-40B8-8A4A-0ED9245CC375}"/>
              </a:ext>
            </a:extLst>
          </p:cNvPr>
          <p:cNvSpPr/>
          <p:nvPr/>
        </p:nvSpPr>
        <p:spPr>
          <a:xfrm>
            <a:off x="4827431" y="3735262"/>
            <a:ext cx="678730" cy="650449"/>
          </a:xfrm>
          <a:prstGeom prst="ellipse">
            <a:avLst/>
          </a:prstGeom>
          <a:noFill/>
          <a:ln w="57150">
            <a:solidFill>
              <a:srgbClr val="FF37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楕円 11">
            <a:extLst>
              <a:ext uri="{FF2B5EF4-FFF2-40B4-BE49-F238E27FC236}">
                <a16:creationId xmlns:a16="http://schemas.microsoft.com/office/drawing/2014/main" id="{62F83ABB-E71C-4917-A40A-85F0C45B61C6}"/>
              </a:ext>
            </a:extLst>
          </p:cNvPr>
          <p:cNvSpPr/>
          <p:nvPr/>
        </p:nvSpPr>
        <p:spPr>
          <a:xfrm>
            <a:off x="1611020" y="3334622"/>
            <a:ext cx="678730" cy="650449"/>
          </a:xfrm>
          <a:prstGeom prst="ellipse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BF690E51-660D-4E44-9618-3173FB79EE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603" t="26933" r="32346" b="19863"/>
          <a:stretch/>
        </p:blipFill>
        <p:spPr>
          <a:xfrm>
            <a:off x="6555409" y="1598466"/>
            <a:ext cx="4584522" cy="4565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253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828</TotalTime>
  <Words>123</Words>
  <Application>Microsoft Office PowerPoint</Application>
  <PresentationFormat>ワイド画面</PresentationFormat>
  <Paragraphs>36</Paragraphs>
  <Slides>12</Slides>
  <Notes>11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12</vt:i4>
      </vt:variant>
    </vt:vector>
  </HeadingPairs>
  <TitlesOfParts>
    <vt:vector size="18" baseType="lpstr">
      <vt:lpstr>HG丸ｺﾞｼｯｸM-PRO</vt:lpstr>
      <vt:lpstr>ＫＦひま字</vt:lpstr>
      <vt:lpstr>Arial</vt:lpstr>
      <vt:lpstr>Calibri</vt:lpstr>
      <vt:lpstr>Calibri Light</vt:lpstr>
      <vt:lpstr>Office テーマ</vt:lpstr>
      <vt:lpstr>間違いさがし</vt:lpstr>
      <vt:lpstr>①3つの間違いを探して！</vt:lpstr>
      <vt:lpstr>②3つの間違いを探して！</vt:lpstr>
      <vt:lpstr>③3つの間違いを探して！</vt:lpstr>
      <vt:lpstr>④3つの間違いを探して！</vt:lpstr>
      <vt:lpstr>⑤3つの間違いを探して！</vt:lpstr>
      <vt:lpstr>⑥3つの間違いを探して！</vt:lpstr>
      <vt:lpstr>⑦3つの間違いを探して！</vt:lpstr>
      <vt:lpstr>⑧3つの間違いを探して！</vt:lpstr>
      <vt:lpstr>⑨3つの間違いを探して！</vt:lpstr>
      <vt:lpstr>⑩3つの間違いを探して！</vt:lpstr>
      <vt:lpstr>終了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フラッシュカード の使い方と目的</dc:title>
  <dc:creator>JoonDeok CHA</dc:creator>
  <cp:lastModifiedBy>CHA JoonDeok</cp:lastModifiedBy>
  <cp:revision>168</cp:revision>
  <dcterms:created xsi:type="dcterms:W3CDTF">2017-03-12T23:39:03Z</dcterms:created>
  <dcterms:modified xsi:type="dcterms:W3CDTF">2022-04-28T06:12:05Z</dcterms:modified>
</cp:coreProperties>
</file>