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2" r:id="rId2"/>
    <p:sldId id="415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18" r:id="rId13"/>
  </p:sldIdLst>
  <p:sldSz cx="12192000" cy="6858000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FE482A"/>
    <a:srgbClr val="0066CC"/>
    <a:srgbClr val="D0BD06"/>
    <a:srgbClr val="FF99FF"/>
    <a:srgbClr val="FE7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424" autoAdjust="0"/>
  </p:normalViewPr>
  <p:slideViewPr>
    <p:cSldViewPr snapToGrid="0">
      <p:cViewPr varScale="1">
        <p:scale>
          <a:sx n="81" d="100"/>
          <a:sy n="81" d="100"/>
        </p:scale>
        <p:origin x="90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BC4EA-D5D6-4C1E-AC4B-CAE79DC54766}" type="datetimeFigureOut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02236-1B01-4D13-974C-53E4744BC9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76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734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77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38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6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96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98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4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8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55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2236-1B01-4D13-974C-53E4744BC99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51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AE9C-AA6C-4ED5-BA6C-7759E567E20F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発達心理サポートセンター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171" y="193676"/>
            <a:ext cx="1479328" cy="1241424"/>
          </a:xfrm>
          <a:prstGeom prst="rect">
            <a:avLst/>
          </a:prstGeom>
        </p:spPr>
      </p:pic>
      <p:sp>
        <p:nvSpPr>
          <p:cNvPr id="8" name="角丸四角形 7"/>
          <p:cNvSpPr/>
          <p:nvPr userDrawn="1"/>
        </p:nvSpPr>
        <p:spPr>
          <a:xfrm>
            <a:off x="139700" y="101601"/>
            <a:ext cx="419100" cy="41909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 userDrawn="1"/>
        </p:nvSpPr>
        <p:spPr>
          <a:xfrm>
            <a:off x="701675" y="113110"/>
            <a:ext cx="419100" cy="419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 userDrawn="1"/>
        </p:nvSpPr>
        <p:spPr>
          <a:xfrm>
            <a:off x="1314450" y="124620"/>
            <a:ext cx="419100" cy="396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 userDrawn="1"/>
        </p:nvSpPr>
        <p:spPr>
          <a:xfrm>
            <a:off x="139700" y="614364"/>
            <a:ext cx="419100" cy="400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 userDrawn="1"/>
        </p:nvSpPr>
        <p:spPr>
          <a:xfrm>
            <a:off x="698500" y="614364"/>
            <a:ext cx="425450" cy="42544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 userDrawn="1"/>
        </p:nvSpPr>
        <p:spPr>
          <a:xfrm>
            <a:off x="139700" y="1090613"/>
            <a:ext cx="4191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87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D8D1-30F5-4BB7-9C46-1CE33C91F860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24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5615-A3B7-468E-BA72-6483730A22EE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30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B909-70C6-46A5-979D-1E7C136CF7AF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7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0E3-0FB0-49D0-B2F0-F867C80E83E9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59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9C48-7881-4F5B-BB85-6618689784C7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7283-6643-4EFB-9DC4-4E3AF6B9E30F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86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DE9D-0D9F-498B-9AEE-50CD478FDEEF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36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FA09-1D83-4A85-A96B-8E1A6CFA628C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26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D6ED-D71B-4241-A101-71BA7F975986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8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4B29-7B9E-4E38-A2B5-855EA9B6E6AA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9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7C45-3FF3-4790-A95D-0311EBB4E9A2}" type="datetime1">
              <a:rPr kumimoji="1" lang="ja-JP" altLang="en-US" smtClean="0"/>
              <a:t>2022/4/26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ＫＦひま字" panose="02000600000000000000" pitchFamily="50" charset="-128"/>
                <a:ea typeface="ＫＦひま字" panose="02000600000000000000" pitchFamily="50" charset="-128"/>
              </a:defRPr>
            </a:lvl1pPr>
          </a:lstStyle>
          <a:p>
            <a:r>
              <a:rPr lang="ja-JP" altLang="en-US" dirty="0"/>
              <a:t>発達心理サポートセンター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B71C-A813-44D4-B46D-68481A93AE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6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3833" y="1279341"/>
            <a:ext cx="9662615" cy="2149659"/>
          </a:xfrm>
        </p:spPr>
        <p:txBody>
          <a:bodyPr>
            <a:normAutofit/>
          </a:bodyPr>
          <a:lstStyle/>
          <a:p>
            <a:r>
              <a:rPr kumimoji="1" lang="ja-JP" altLang="en-US" sz="8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間違いさがし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BD8C72E-100D-4CB5-BC27-FF26F94F2860}"/>
              </a:ext>
            </a:extLst>
          </p:cNvPr>
          <p:cNvSpPr txBox="1">
            <a:spLocks/>
          </p:cNvSpPr>
          <p:nvPr/>
        </p:nvSpPr>
        <p:spPr>
          <a:xfrm>
            <a:off x="1205552" y="4666268"/>
            <a:ext cx="9662615" cy="9123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イラスト①　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編</a:t>
            </a:r>
          </a:p>
        </p:txBody>
      </p:sp>
    </p:spTree>
    <p:extLst>
      <p:ext uri="{BB962C8B-B14F-4D97-AF65-F5344CB8AC3E}">
        <p14:creationId xmlns:p14="http://schemas.microsoft.com/office/powerpoint/2010/main" val="112139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9F9A2BC-B658-43B6-A990-D2BE8B0A0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0" t="14827" r="66524" b="59821"/>
          <a:stretch/>
        </p:blipFill>
        <p:spPr>
          <a:xfrm>
            <a:off x="1415419" y="1944210"/>
            <a:ext cx="4126140" cy="4119858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⑨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3789573" y="2750270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2276368" y="4292963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4128938" y="4943412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8B7325D-9E27-494D-BD82-9690A06CE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00" t="14827" r="36912" b="59821"/>
          <a:stretch/>
        </p:blipFill>
        <p:spPr>
          <a:xfrm>
            <a:off x="6268827" y="1944210"/>
            <a:ext cx="4114800" cy="41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825AE0E-7355-4F2B-8A80-C00B429CA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1" t="29438" r="66143" b="20566"/>
          <a:stretch/>
        </p:blipFill>
        <p:spPr>
          <a:xfrm>
            <a:off x="1411386" y="1867385"/>
            <a:ext cx="4221449" cy="4219529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⑩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3499570" y="3849025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2455478" y="3429000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1776748" y="5245959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8BCD2BE-2D7D-4A54-AB98-952669DEC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61" t="29438" r="37062" b="20566"/>
          <a:stretch/>
        </p:blipFill>
        <p:spPr>
          <a:xfrm>
            <a:off x="6095999" y="1886549"/>
            <a:ext cx="4208405" cy="42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374882"/>
            <a:ext cx="9144000" cy="2064354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終了</a:t>
            </a:r>
            <a:endParaRPr kumimoji="1" lang="ja-JP" altLang="en-US" sz="8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10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918F86-1110-4493-A9E3-8708B0BC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14571" r="50704" b="1990"/>
          <a:stretch/>
        </p:blipFill>
        <p:spPr>
          <a:xfrm>
            <a:off x="1640759" y="1913642"/>
            <a:ext cx="3906130" cy="386447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EA4C4D6-2656-4691-91CC-532AF7514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1" t="14571" r="1959" b="1990"/>
          <a:stretch/>
        </p:blipFill>
        <p:spPr>
          <a:xfrm>
            <a:off x="6340114" y="1913642"/>
            <a:ext cx="3906130" cy="3864474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2915094" y="3742442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2236364" y="3564674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4490941" y="4941218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5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C93483B-9107-453D-82F5-4702CAA70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4433" r="50875" b="6950"/>
          <a:stretch/>
        </p:blipFill>
        <p:spPr>
          <a:xfrm>
            <a:off x="1779040" y="1968161"/>
            <a:ext cx="4316959" cy="4005847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3018788" y="2639506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2038401" y="4244977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4688903" y="2876517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2626E6-B47D-4321-BA69-83744D022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0" t="14433" r="2423" b="6950"/>
          <a:stretch/>
        </p:blipFill>
        <p:spPr>
          <a:xfrm>
            <a:off x="6774729" y="1968161"/>
            <a:ext cx="4420748" cy="41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685226E-FD61-419A-81F9-478395F2B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15257" r="51560" b="1991"/>
          <a:stretch/>
        </p:blipFill>
        <p:spPr>
          <a:xfrm>
            <a:off x="1443723" y="1792083"/>
            <a:ext cx="4354938" cy="4322788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2160949" y="3239449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3434357" y="3303028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2577299" y="5091816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0B23EA-3B2F-4DA0-BEB5-C65DA5FC4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 t="15257" r="2577" b="1991"/>
          <a:stretch/>
        </p:blipFill>
        <p:spPr>
          <a:xfrm>
            <a:off x="6393339" y="1794317"/>
            <a:ext cx="4354938" cy="43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5DE1E1C-FC37-4AFF-ABB8-AC1463E7B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15119" r="51034" b="1991"/>
          <a:stretch/>
        </p:blipFill>
        <p:spPr>
          <a:xfrm>
            <a:off x="1443902" y="1800521"/>
            <a:ext cx="4314962" cy="4270506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4649625" y="1832448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4038600" y="4375104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2657701" y="3935773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F64670-3D93-49BE-846B-B6C8A71F8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1" t="15119" r="2267" b="1991"/>
          <a:stretch/>
        </p:blipFill>
        <p:spPr>
          <a:xfrm>
            <a:off x="6353542" y="1800521"/>
            <a:ext cx="4314962" cy="42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4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ECEB6A56-EB43-48F6-9E40-908D49FA6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4845" r="51445" b="1991"/>
          <a:stretch/>
        </p:blipFill>
        <p:spPr>
          <a:xfrm>
            <a:off x="1348032" y="1813439"/>
            <a:ext cx="4333479" cy="4312393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1348032" y="2778551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4500513" y="3610548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2955098" y="3319186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9C1EB5-62D8-4F8A-B98F-BFA3DFAF1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1" t="14845" r="2763" b="1991"/>
          <a:stretch/>
        </p:blipFill>
        <p:spPr>
          <a:xfrm>
            <a:off x="6510488" y="1880649"/>
            <a:ext cx="4236070" cy="428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76840C90-A91F-4CC9-B8CE-D8D714085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5257" r="52471" b="1991"/>
          <a:stretch/>
        </p:blipFill>
        <p:spPr>
          <a:xfrm>
            <a:off x="1348032" y="1732123"/>
            <a:ext cx="4270343" cy="4315550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4392890" y="2250650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3294463" y="4358204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4218290" y="3209775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5DAA73-3627-4B3D-AB6B-245B59A3B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5" t="15257" r="2423" b="1991"/>
          <a:stretch/>
        </p:blipFill>
        <p:spPr>
          <a:xfrm>
            <a:off x="6502926" y="1737575"/>
            <a:ext cx="4341042" cy="43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BED53315-649A-4DDB-B663-DEB665CDC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00" t="14949" r="36867" b="60137"/>
          <a:stretch/>
        </p:blipFill>
        <p:spPr>
          <a:xfrm>
            <a:off x="6500771" y="1943547"/>
            <a:ext cx="4114797" cy="40850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17CC8F-223A-415A-9968-FBC8D7D41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6" t="14949" r="66178" b="60137"/>
          <a:stretch/>
        </p:blipFill>
        <p:spPr>
          <a:xfrm>
            <a:off x="1576428" y="1973822"/>
            <a:ext cx="4114799" cy="4030253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3699235" y="3811396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4595362" y="5216788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2743198" y="4136621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03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32554CC-92B2-460C-936C-2D728E586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2" t="14419" r="66740" b="60129"/>
          <a:stretch/>
        </p:blipFill>
        <p:spPr>
          <a:xfrm>
            <a:off x="1319541" y="1912560"/>
            <a:ext cx="4121071" cy="41771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CAD81E9-810F-4002-B26B-6BDB6A10E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09" t="14419" r="37113" b="60129"/>
          <a:stretch/>
        </p:blipFill>
        <p:spPr>
          <a:xfrm>
            <a:off x="6411574" y="1912559"/>
            <a:ext cx="4125487" cy="4177155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発達心理サポートセンター</a:t>
            </a:r>
            <a:endParaRPr kumimoji="1" lang="ja-JP" altLang="en-US" dirty="0"/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1D0B4AB-EA9D-4133-93FB-D6E20FE16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251" y="585035"/>
            <a:ext cx="8779497" cy="838412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つの間違いを探して！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87FBAF9-0FA9-48BE-9483-FF2269685C98}"/>
              </a:ext>
            </a:extLst>
          </p:cNvPr>
          <p:cNvSpPr/>
          <p:nvPr/>
        </p:nvSpPr>
        <p:spPr>
          <a:xfrm>
            <a:off x="4619137" y="2495748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D9B2AB7-0D29-40B8-8A4A-0ED9245CC375}"/>
              </a:ext>
            </a:extLst>
          </p:cNvPr>
          <p:cNvSpPr/>
          <p:nvPr/>
        </p:nvSpPr>
        <p:spPr>
          <a:xfrm>
            <a:off x="1550504" y="4886850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2F83ABB-E71C-4917-A40A-85F0C45B61C6}"/>
              </a:ext>
            </a:extLst>
          </p:cNvPr>
          <p:cNvSpPr/>
          <p:nvPr/>
        </p:nvSpPr>
        <p:spPr>
          <a:xfrm>
            <a:off x="3139124" y="3675911"/>
            <a:ext cx="678730" cy="650449"/>
          </a:xfrm>
          <a:prstGeom prst="ellipse">
            <a:avLst/>
          </a:prstGeom>
          <a:noFill/>
          <a:ln w="57150">
            <a:solidFill>
              <a:srgbClr val="FF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123</Words>
  <Application>Microsoft Office PowerPoint</Application>
  <PresentationFormat>ワイド画面</PresentationFormat>
  <Paragraphs>36</Paragraphs>
  <Slides>12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HG丸ｺﾞｼｯｸM-PRO</vt:lpstr>
      <vt:lpstr>ＫＦひま字</vt:lpstr>
      <vt:lpstr>Arial</vt:lpstr>
      <vt:lpstr>Calibri</vt:lpstr>
      <vt:lpstr>Calibri Light</vt:lpstr>
      <vt:lpstr>Office テーマ</vt:lpstr>
      <vt:lpstr>間違いさがし</vt:lpstr>
      <vt:lpstr>①3つの間違いを探して！</vt:lpstr>
      <vt:lpstr>②3つの間違いを探して！</vt:lpstr>
      <vt:lpstr>③3つの間違いを探して！</vt:lpstr>
      <vt:lpstr>④3つの間違いを探して！</vt:lpstr>
      <vt:lpstr>⑤3つの間違いを探して！</vt:lpstr>
      <vt:lpstr>⑥3つの間違いを探して！</vt:lpstr>
      <vt:lpstr>⑦3つの間違いを探して！</vt:lpstr>
      <vt:lpstr>⑧3つの間違いを探して！</vt:lpstr>
      <vt:lpstr>⑨3つの間違いを探して！</vt:lpstr>
      <vt:lpstr>⑩3つの間違いを探して！</vt:lpstr>
      <vt:lpstr>終了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フラッシュカード の使い方と目的</dc:title>
  <dc:creator>JoonDeok CHA</dc:creator>
  <cp:lastModifiedBy>CHA JoonDeok</cp:lastModifiedBy>
  <cp:revision>154</cp:revision>
  <dcterms:created xsi:type="dcterms:W3CDTF">2017-03-12T23:39:03Z</dcterms:created>
  <dcterms:modified xsi:type="dcterms:W3CDTF">2022-04-26T03:20:03Z</dcterms:modified>
</cp:coreProperties>
</file>